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394" r:id="rId1"/>
    <p:sldMasterId id="2147489065" r:id="rId2"/>
    <p:sldMasterId id="2147489209" r:id="rId3"/>
    <p:sldMasterId id="2147489221" r:id="rId4"/>
    <p:sldMasterId id="2147489672" r:id="rId5"/>
    <p:sldMasterId id="2147490329" r:id="rId6"/>
  </p:sldMasterIdLst>
  <p:notesMasterIdLst>
    <p:notesMasterId r:id="rId20"/>
  </p:notesMasterIdLst>
  <p:sldIdLst>
    <p:sldId id="358" r:id="rId7"/>
    <p:sldId id="359" r:id="rId8"/>
    <p:sldId id="361" r:id="rId9"/>
    <p:sldId id="352" r:id="rId10"/>
    <p:sldId id="338" r:id="rId11"/>
    <p:sldId id="337" r:id="rId12"/>
    <p:sldId id="355" r:id="rId13"/>
    <p:sldId id="353" r:id="rId14"/>
    <p:sldId id="354" r:id="rId15"/>
    <p:sldId id="339" r:id="rId16"/>
    <p:sldId id="356" r:id="rId17"/>
    <p:sldId id="347" r:id="rId18"/>
    <p:sldId id="357" r:id="rId19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Book Antiqua" panose="02040602050305030304" pitchFamily="18" charset="0"/>
      <p:regular r:id="rId31"/>
      <p:bold r:id="rId32"/>
      <p:italic r:id="rId33"/>
      <p:boldItalic r:id="rId34"/>
    </p:embeddedFont>
    <p:embeddedFont>
      <p:font typeface="NikoshBAN" panose="02000000000000000000" pitchFamily="2" charset="0"/>
      <p:regular r:id="rId35"/>
    </p:embeddedFont>
    <p:embeddedFont>
      <p:font typeface="Wingdings 2" panose="05020102010507070707" pitchFamily="18" charset="2"/>
      <p:regular r:id="rId36"/>
    </p:embeddedFont>
    <p:embeddedFont>
      <p:font typeface="SutonnyMJ" pitchFamily="2" charset="0"/>
      <p:regular r:id="rId37"/>
      <p:bold r:id="rId38"/>
      <p:italic r:id="rId39"/>
      <p:boldItalic r:id="rId40"/>
    </p:embeddedFont>
    <p:embeddedFont>
      <p:font typeface="Garamond" panose="02020404030301010803" pitchFamily="18" charset="0"/>
      <p:regular r:id="rId41"/>
      <p:bold r:id="rId42"/>
      <p:italic r:id="rId4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4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3366"/>
    <a:srgbClr val="CC0066"/>
    <a:srgbClr val="000000"/>
    <a:srgbClr val="003300"/>
    <a:srgbClr val="66FF33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71" d="100"/>
          <a:sy n="7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1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097396-F5E5-4B05-A533-8DA4852C8684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3F715F-DFA8-4071-AFA5-9417B4B08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26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altLang="en-US" smtClean="0">
                <a:ea typeface="Vrinda"/>
              </a:rPr>
              <a:t>শিক্ষক প্রশ্ন করতে পারেন, আমরা কী দেখলাম?শিক্ষার্থীদের জিজ্ঞাসা করা যেতে পারে সমীকরণ গুলো কোন কোন ক্ষেত্রে ব্যবহার করা হয়? শিক্ষার্থীদের অংশগ্রহনের মাধ্যমে পাঠ ঘোষণা করা যেতে পারে।</a:t>
            </a:r>
            <a:endParaRPr lang="en-US" altLang="en-US" smtClean="0"/>
          </a:p>
          <a:p>
            <a:endParaRPr lang="en-US" alt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FE430F6B-7639-4EA5-90B2-FF74233A1B46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altLang="en-US" smtClean="0">
                <a:ea typeface="Vrinda"/>
              </a:rPr>
              <a:t>শিক্ষক প্রশ্ন করতে পারেন, আমরা কী দেখলাম?শিক্ষার্থীদের জিজ্ঞাসা করা যেতে পারে সমীকরণ গুলো কোন কোন ক্ষেত্রে ব্যবহার করা হয়? শিক্ষার্থীদের অংশগ্রহনের মাধ্যমে পাঠ ঘোষণা করা যেতে পারে।</a:t>
            </a:r>
            <a:endParaRPr lang="en-US" altLang="en-US" smtClean="0"/>
          </a:p>
          <a:p>
            <a:endParaRPr lang="en-US" alt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C9FC4F7B-0624-41CB-85D6-AB1ED1C87206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altLang="en-US" smtClean="0">
                <a:ea typeface="Vrinda"/>
              </a:rPr>
              <a:t>শিক্ষক প্রশ্ন করতে পারেন, আমরা কী দেখলাম?শিক্ষার্থীদের জিজ্ঞাসা করা যেতে পারে সমীকরণ গুলো কোন কোন ক্ষেত্রে ব্যবহার করা হয়? শিক্ষার্থীদের অংশগ্রহনের মাধ্যমে পাঠ ঘোষণা করা যেতে পারে।</a:t>
            </a:r>
            <a:endParaRPr lang="en-US" altLang="en-US" smtClean="0"/>
          </a:p>
          <a:p>
            <a:endParaRPr lang="en-US" alt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FE430F6B-7639-4EA5-90B2-FF74233A1B46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F0B8-61CE-4352-9F40-4D9AAF477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999307"/>
      </p:ext>
    </p:extLst>
  </p:cSld>
  <p:clrMapOvr>
    <a:masterClrMapping/>
  </p:clrMapOvr>
  <p:transition spd="slow" advClick="0" advTm="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2259-FF67-4923-B25D-A93128164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597522"/>
      </p:ext>
    </p:extLst>
  </p:cSld>
  <p:clrMapOvr>
    <a:masterClrMapping/>
  </p:clrMapOvr>
  <p:transition spd="slow" advClick="0" advTm="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3B77-5AB3-4261-823C-E8DD3FEEC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61208"/>
      </p:ext>
    </p:extLst>
  </p:cSld>
  <p:clrMapOvr>
    <a:masterClrMapping/>
  </p:clrMapOvr>
  <p:transition spd="slow" advClick="0" advTm="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12EF6-3623-4EFA-9E58-9B3943A01CCF}" type="datetime9">
              <a:rPr lang="en-US"/>
              <a:pPr>
                <a:defRPr/>
              </a:pPr>
              <a:t>12/3/2024 9:47:56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9526-A4EE-4CDD-9DA2-D95C3023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7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C213-3B41-4645-9109-CBF3AF68FF98}" type="datetime9">
              <a:rPr lang="en-US"/>
              <a:pPr>
                <a:defRPr/>
              </a:pPr>
              <a:t>12/3/2024 9:47:56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E7B5-B1D8-4711-9CAA-F7AA6068E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6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3E8A-BE22-4043-AE6E-D08016C5FB29}" type="datetime9">
              <a:rPr lang="en-US"/>
              <a:pPr>
                <a:defRPr/>
              </a:pPr>
              <a:t>12/3/2024 9:47:56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292C-A424-4B84-8049-437CD4F57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90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AC81-C247-40E5-9B83-D4432405D9B7}" type="datetime9">
              <a:rPr lang="en-US"/>
              <a:pPr>
                <a:defRPr/>
              </a:pPr>
              <a:t>12/3/2024 9:47:56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BCE7-7C1E-4971-B025-BF1CFE6BB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6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D9E4-8E75-49C7-839C-9E6C47AE3985}" type="datetime9">
              <a:rPr lang="en-US"/>
              <a:pPr>
                <a:defRPr/>
              </a:pPr>
              <a:t>12/3/2024 9:47:56 PM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88991-056E-4BF3-915E-48798EADA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46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BA1D-BB44-49BB-BE05-1C001779E5CA}" type="datetime9">
              <a:rPr lang="en-US"/>
              <a:pPr>
                <a:defRPr/>
              </a:pPr>
              <a:t>12/3/2024 9:47:56 PM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7D1E-FC6F-4BFE-BA37-FE4EDF96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64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12/3/2024 9:47:56 PM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9E14-719E-4331-AC38-9E86EDF68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41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093A-A09D-49E1-AC55-B1C6D8A3B706}" type="datetime9">
              <a:rPr lang="en-US"/>
              <a:pPr>
                <a:defRPr/>
              </a:pPr>
              <a:t>12/3/2024 9:47:56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6D67A-2477-495A-A136-76B863D69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8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3E17-E4FE-4BBD-B345-85ED45868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929638"/>
      </p:ext>
    </p:extLst>
  </p:cSld>
  <p:clrMapOvr>
    <a:masterClrMapping/>
  </p:clrMapOvr>
  <p:transition spd="slow" advClick="0" advTm="0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12/3/2024 9:47:56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5887-132D-4B76-BA5B-57C3CB6D9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3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12/3/2024 9:47:56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9D58-1D9E-4F97-B7ED-20E74D744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DEA8-775F-4FA0-A5FE-FEBC9AF672CD}" type="datetime9">
              <a:rPr lang="en-US"/>
              <a:pPr>
                <a:defRPr/>
              </a:pPr>
              <a:t>12/3/2024 9:47:56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EFD2-9D70-48B9-BC39-3160D5C26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53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38DC-E168-480D-ABE5-03BE21CFD2CB}" type="datetime9">
              <a:rPr lang="en-US"/>
              <a:pPr>
                <a:defRPr/>
              </a:pPr>
              <a:t>12/3/2024 9:47:56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DA40-6404-4E39-BC88-EBA26A5C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0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12/3/2024 9:47:56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1BF4-6D49-468F-857A-E68C97AC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0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52DD-C9F4-4B76-BA6E-1E702C0D4B28}" type="datetime9">
              <a:rPr lang="en-US"/>
              <a:pPr>
                <a:defRPr/>
              </a:pPr>
              <a:t>12/3/2024 9:47:56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46C1-7DE2-4740-A9D6-C39E37C6E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1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FC6D-DEB0-47E8-8A76-4D6F3972EF4A}" type="datetime9">
              <a:rPr lang="en-US"/>
              <a:pPr>
                <a:defRPr/>
              </a:pPr>
              <a:t>12/3/2024 9:47:56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B76A-2070-4836-99CC-5D2E18550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8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1826-4B3D-45DA-9F9E-D49A16EBF953}" type="datetime9">
              <a:rPr lang="en-US"/>
              <a:pPr>
                <a:defRPr/>
              </a:pPr>
              <a:t>12/3/2024 9:47:56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7C8-5F8A-4D31-A678-CC938B02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56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109-A658-4712-BD2D-14594674C0AE}" type="datetime9">
              <a:rPr lang="en-US"/>
              <a:pPr>
                <a:defRPr/>
              </a:pPr>
              <a:t>12/3/2024 9:47:56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544C-D1FA-49EA-BA75-C9607D20D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605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F58C27C-F024-453D-8032-FDBC9AD4D805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C359A19-02AC-4845-B84D-8B4786A80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314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750DE-D576-4F57-AB8D-A40215171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036470"/>
      </p:ext>
    </p:extLst>
  </p:cSld>
  <p:clrMapOvr>
    <a:masterClrMapping/>
  </p:clrMapOvr>
  <p:transition spd="slow" advClick="0" advTm="0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A544B09-CD42-4E31-BAE5-0E743C731979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2932E5DC-D23E-4276-9835-1D88AF154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4184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605" y="434180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0827B9F-328D-496B-8BAB-9C9EB2B70ECC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8E16039-F956-404A-91B7-40EB5CCFF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643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E0C1B6D-1B72-4ED4-94EB-BAAB5FBA9C4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C724FBB-CC51-49C1-BEA8-55202BF2A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971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FEBD3E8-B61A-4D30-BFC6-3FAEB17C4FE1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9077196-A8CF-4595-B245-C51C91804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9170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4750CAE4-9FC9-45A6-9850-B4EC75E5F67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A1019400-7FFC-4933-A063-F695BBF0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6020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5CE472F9-377A-475C-98A1-83B88D7F648D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4BEA24A-AA3A-46A3-BA13-70B07B2E5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008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708DA9CE-03BE-42BE-9115-502AA4943756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FA13F199-20B9-40EC-B1CF-A2DA7F7BF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0465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7A626DE-DDB4-412C-8671-4FDA3658A5B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67E87DE-BCAE-4E8F-9933-90BD2111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949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C184DAF-47E6-4971-9F6C-430016FBB31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E46A51A9-DD13-4EAB-BD49-BE70B6418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186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22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20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683F225-0954-4BA0-A2FC-B68BED55AA9B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A003790-0535-4C8E-896B-EC99DF327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2978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4C15-2381-40CE-9F6E-BB5D3C58A5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75655"/>
      </p:ext>
    </p:extLst>
  </p:cSld>
  <p:clrMapOvr>
    <a:masterClrMapping/>
  </p:clrMapOvr>
  <p:transition spd="slow" advClick="0" advTm="0"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9688A-691F-43C6-BA01-F2FF0F5ECC0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CC2F-F397-4E9E-8B76-6909A7D3A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08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A2C23-FADC-4228-BEAF-7B14F3146824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5273-FFDE-4D92-8EED-DC0FF868D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6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58B0-CA95-48D7-9992-B80EFF065CFE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B83B-8051-4D77-92DB-DD980E7E0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81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0CFA2-06EC-4A96-92CC-4D4DA42E9EF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D592-4448-4D66-8B13-3F05FBB1D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24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001E-DA3B-479C-954D-28DC7167DC61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F44C-C5D7-4693-A7A5-48353B11D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10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A317-DAD8-4774-B69A-A8134AC9EBA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C4B86-BDDE-4AAB-A63B-F7AD75B1D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6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79DA-0A34-464F-B5EF-5DD5145834B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F9BF-FE4B-44B2-9617-A6EFCE084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72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215B-2162-4CF3-9363-40F51B8734F5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F5E6-4E42-4DC5-BCE0-ABF6B92F7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0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5507-A64D-40F0-BCDD-8297E3181614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FA0B-11DA-40C1-8319-E071D65F8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92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736D3-578A-4D37-BC7B-42A380742085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F90B-8D86-4906-BC2F-F7D12A56E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5B4C-6552-4E30-956D-C76C94F1C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497000"/>
      </p:ext>
    </p:extLst>
  </p:cSld>
  <p:clrMapOvr>
    <a:masterClrMapping/>
  </p:clrMapOvr>
  <p:transition spd="slow" advClick="0" advTm="0"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EDCF-36AC-425C-A87C-44083C45497E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CB55-D6CA-4D69-BF64-F33A52B1F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261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286B-90DF-4015-86B3-AE1178ADCB9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11B8-B34A-45BE-BF35-E5D5B3E92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15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7745-567E-401C-A20A-415444EC646E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FD2B-B108-4065-8751-3E59E6297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3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A1BF-F04F-4B1D-A3E4-BF90EC53CE6B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133C-5030-4423-829A-9755D6F33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3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33E1-B59F-4058-87D2-AFB15AD8CC0C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4909E-DB2E-4446-9395-C3C3C8971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13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8C84-5A32-4C60-9545-E1917B83964A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9F93-0FA3-4584-AEF3-F9EB3A038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2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7E08-69F6-4C75-AA52-EF18542058C7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051F-333E-48A3-A55C-5CCC3780F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00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000C17A-C2FB-4EBD-B76D-C8DA76DA1D0C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BB8B9D60-7EEB-4E68-9326-07A0A81D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565058"/>
      </p:ext>
    </p:extLst>
  </p:cSld>
  <p:clrMapOvr>
    <a:masterClrMapping/>
  </p:clrMapOvr>
  <p:transition spd="slow">
    <p:blinds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312D671-A8C0-4042-947B-5A3309AE0208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DAD8892-921D-4707-A4E7-A624460BF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367272"/>
      </p:ext>
    </p:extLst>
  </p:cSld>
  <p:clrMapOvr>
    <a:masterClrMapping/>
  </p:clrMapOvr>
  <p:transition spd="slow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0C5117B-D763-41E8-BAED-86B850203839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FE22962-35AF-447B-9580-98DB051EF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712839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EF2C-AB2E-4CA7-B2DB-6E47D6FD1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043376"/>
      </p:ext>
    </p:extLst>
  </p:cSld>
  <p:clrMapOvr>
    <a:masterClrMapping/>
  </p:clrMapOvr>
  <p:transition spd="slow" advClick="0" advTm="0"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DDE55F80-E459-4B7D-8878-4BEAD9995046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B28445B-BB51-40BE-A527-D4C219F6A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120459"/>
      </p:ext>
    </p:extLst>
  </p:cSld>
  <p:clrMapOvr>
    <a:masterClrMapping/>
  </p:clrMapOvr>
  <p:transition spd="slow">
    <p:blinds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FD5C2A7-B4CD-4A6F-9742-3E3BFAA28807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A33D8EBF-0FE0-42B5-8D6B-4052443E8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019980"/>
      </p:ext>
    </p:extLst>
  </p:cSld>
  <p:clrMapOvr>
    <a:masterClrMapping/>
  </p:clrMapOvr>
  <p:transition spd="slow">
    <p:blinds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34AAA753-673D-485E-BC2B-0E2144F0714B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7401E8B9-57D6-4D2C-BDA1-F63C7AA54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08669"/>
      </p:ext>
    </p:extLst>
  </p:cSld>
  <p:clrMapOvr>
    <a:masterClrMapping/>
  </p:clrMapOvr>
  <p:transition spd="slow">
    <p:blinds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4B21FCE-8495-4DBE-AE3B-87D633AA0217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A579A72-CE19-4F7B-9BD8-8B542B4DF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706049"/>
      </p:ext>
    </p:extLst>
  </p:cSld>
  <p:clrMapOvr>
    <a:masterClrMapping/>
  </p:clrMapOvr>
  <p:transition spd="slow">
    <p:blinds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EA59AC0-A83C-4832-80CE-0D1760BBBEC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DD0D57AB-13BD-4DA9-BCCF-2D8C2EFCA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46775"/>
      </p:ext>
    </p:extLst>
  </p:cSld>
  <p:clrMapOvr>
    <a:masterClrMapping/>
  </p:clrMapOvr>
  <p:transition spd="slow">
    <p:blinds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87F1357-FE4B-45B4-841D-5FEF61328DEA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27438F17-AC7F-448A-99F9-08FFDB3B8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866047"/>
      </p:ext>
    </p:extLst>
  </p:cSld>
  <p:clrMapOvr>
    <a:masterClrMapping/>
  </p:clrMapOvr>
  <p:transition spd="slow">
    <p:blinds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A0E1CDE-434E-4A9B-A899-2BDA69CDBD4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126D4252-90A6-49F8-BF9A-7BD274671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130082"/>
      </p:ext>
    </p:extLst>
  </p:cSld>
  <p:clrMapOvr>
    <a:masterClrMapping/>
  </p:clrMapOvr>
  <p:transition spd="slow">
    <p:blinds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42153B2-83DA-4194-A602-7C8A16D1263C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50A088C-C568-451E-9977-C98AB051C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09616"/>
      </p:ext>
    </p:extLst>
  </p:cSld>
  <p:clrMapOvr>
    <a:masterClrMapping/>
  </p:clrMapOvr>
  <p:transition spd="slow">
    <p:blinds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DEEC-9F41-4117-B9F3-1EAEC32BE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721303"/>
      </p:ext>
    </p:extLst>
  </p:cSld>
  <p:clrMapOvr>
    <a:masterClrMapping/>
  </p:clrMapOvr>
  <p:transition spd="slow">
    <p:blinds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41A4D-DACD-4657-BDF0-D4F5FB72F0F8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C64C9-6416-439A-AB6B-5D8F87DB46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58310"/>
      </p:ext>
    </p:extLst>
  </p:cSld>
  <p:clrMapOvr>
    <a:masterClrMapping/>
  </p:clrMapOvr>
  <p:transition spd="slow" advClick="0" advTm="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5B99-E1E0-46D9-85D2-CE1E007B4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285859"/>
      </p:ext>
    </p:extLst>
  </p:cSld>
  <p:clrMapOvr>
    <a:masterClrMapping/>
  </p:clrMapOvr>
  <p:transition spd="slow" advClick="0" advTm="0"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145C-F808-4659-8850-88D61B94FAF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94241-213D-4401-A0DA-940E2410D9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8631"/>
      </p:ext>
    </p:extLst>
  </p:cSld>
  <p:clrMapOvr>
    <a:masterClrMapping/>
  </p:clrMapOvr>
  <p:transition spd="slow" advClick="0" advTm="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7B206-1C3D-4A97-9218-807D5866692C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CE4C0-6792-4DD3-BC87-07A14BCBCB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61043"/>
      </p:ext>
    </p:extLst>
  </p:cSld>
  <p:clrMapOvr>
    <a:masterClrMapping/>
  </p:clrMapOvr>
  <p:transition spd="slow" advClick="0" advTm="0">
    <p:blinds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CF2C5-C802-4411-B3B6-472A063583F4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D61B4-F7D1-4013-B958-78A527619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96602"/>
      </p:ext>
    </p:extLst>
  </p:cSld>
  <p:clrMapOvr>
    <a:masterClrMapping/>
  </p:clrMapOvr>
  <p:transition spd="slow" advClick="0" advTm="0">
    <p:blinds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5E4D2-7B80-4FA8-AEB4-7AC7C7A1FBCB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894C2-88C6-4103-8BB0-52059AE0DE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12800"/>
      </p:ext>
    </p:extLst>
  </p:cSld>
  <p:clrMapOvr>
    <a:masterClrMapping/>
  </p:clrMapOvr>
  <p:transition spd="slow" advClick="0" advTm="0">
    <p:blinds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FAFDE-F266-45BB-9BE7-17AD1613A39F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5C698-651F-46D7-BCCB-BAE5017D11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04966"/>
      </p:ext>
    </p:extLst>
  </p:cSld>
  <p:clrMapOvr>
    <a:masterClrMapping/>
  </p:clrMapOvr>
  <p:transition spd="slow" advClick="0" advTm="0">
    <p:blinds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DB17C-BF9C-49C5-84B3-A8C4D66E382C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120E2-0B11-441F-AC8F-2FEBCC8D15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09104"/>
      </p:ext>
    </p:extLst>
  </p:cSld>
  <p:clrMapOvr>
    <a:masterClrMapping/>
  </p:clrMapOvr>
  <p:transition spd="slow" advClick="0" advTm="0">
    <p:blinds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6D016-513C-43AF-8FB3-C9F47613219F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090D3-F52C-426E-B21E-106CE9B2E4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28208"/>
      </p:ext>
    </p:extLst>
  </p:cSld>
  <p:clrMapOvr>
    <a:masterClrMapping/>
  </p:clrMapOvr>
  <p:transition spd="slow" advClick="0" advTm="0">
    <p:blinds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F16B-B21A-4001-A040-5EA57D9EF316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51AA2-644B-40B3-8845-E6DCC793FE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59798"/>
      </p:ext>
    </p:extLst>
  </p:cSld>
  <p:clrMapOvr>
    <a:masterClrMapping/>
  </p:clrMapOvr>
  <p:transition spd="slow" advClick="0" advTm="0">
    <p:blinds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BA90-2203-44B5-B436-A2DF66ADAF4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3EFC9-CD63-48AC-8239-88C1237656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90647"/>
      </p:ext>
    </p:extLst>
  </p:cSld>
  <p:clrMapOvr>
    <a:masterClrMapping/>
  </p:clrMapOvr>
  <p:transition spd="slow" advClick="0" advTm="0">
    <p:blinds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6FB1E-D045-4E16-83AC-01AE359E6995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B99B6-E178-4EDE-9AEB-91B6A2095D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90510"/>
      </p:ext>
    </p:extLst>
  </p:cSld>
  <p:clrMapOvr>
    <a:masterClrMapping/>
  </p:clrMapOvr>
  <p:transition spd="slow" advClick="0" advTm="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54EA-27EB-44F9-B273-FC2A68F43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649540"/>
      </p:ext>
    </p:extLst>
  </p:cSld>
  <p:clrMapOvr>
    <a:masterClrMapping/>
  </p:clrMapOvr>
  <p:transition spd="slow" advClick="0" advTm="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3219-DDA9-448A-B9EC-3C2D02A06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703579"/>
      </p:ext>
    </p:extLst>
  </p:cSld>
  <p:clrMapOvr>
    <a:masterClrMapping/>
  </p:clrMapOvr>
  <p:transition spd="slow" advClick="0" advTm="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ADC0CE3-EEEA-49B1-8712-28CB75795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28" r:id="rId1"/>
    <p:sldLayoutId id="2147490229" r:id="rId2"/>
    <p:sldLayoutId id="2147490230" r:id="rId3"/>
    <p:sldLayoutId id="2147490231" r:id="rId4"/>
    <p:sldLayoutId id="2147490232" r:id="rId5"/>
    <p:sldLayoutId id="2147490233" r:id="rId6"/>
    <p:sldLayoutId id="2147490234" r:id="rId7"/>
    <p:sldLayoutId id="2147490235" r:id="rId8"/>
    <p:sldLayoutId id="2147490236" r:id="rId9"/>
    <p:sldLayoutId id="2147490237" r:id="rId10"/>
    <p:sldLayoutId id="2147490238" r:id="rId11"/>
  </p:sldLayoutIdLst>
  <p:transition spd="slow" advClick="0" advTm="0"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12/3/2024 9:47:56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214D798-F3E2-4ADC-B969-C2ABEDDAB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0" r:id="rId1"/>
    <p:sldLayoutId id="2147490281" r:id="rId2"/>
    <p:sldLayoutId id="2147490282" r:id="rId3"/>
    <p:sldLayoutId id="2147490283" r:id="rId4"/>
    <p:sldLayoutId id="2147490284" r:id="rId5"/>
    <p:sldLayoutId id="2147490285" r:id="rId6"/>
    <p:sldLayoutId id="2147490261" r:id="rId7"/>
    <p:sldLayoutId id="2147490286" r:id="rId8"/>
    <p:sldLayoutId id="2147490262" r:id="rId9"/>
    <p:sldLayoutId id="2147490263" r:id="rId10"/>
    <p:sldLayoutId id="2147490287" r:id="rId11"/>
    <p:sldLayoutId id="2147490288" r:id="rId12"/>
    <p:sldLayoutId id="2147490264" r:id="rId13"/>
    <p:sldLayoutId id="2147490289" r:id="rId14"/>
    <p:sldLayoutId id="2147490290" r:id="rId15"/>
    <p:sldLayoutId id="2147490291" r:id="rId16"/>
    <p:sldLayoutId id="2147490292" r:id="rId17"/>
  </p:sldLayoutIdLst>
  <p:hf sldNum="0" hdr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605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209C6794-E0FA-40C3-BF9F-A5261D4AA71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478A54E8-09FB-4F7C-A3C0-461DAADBC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3" r:id="rId1"/>
    <p:sldLayoutId id="2147490294" r:id="rId2"/>
    <p:sldLayoutId id="2147490295" r:id="rId3"/>
    <p:sldLayoutId id="2147490296" r:id="rId4"/>
    <p:sldLayoutId id="2147490297" r:id="rId5"/>
    <p:sldLayoutId id="2147490298" r:id="rId6"/>
    <p:sldLayoutId id="2147490299" r:id="rId7"/>
    <p:sldLayoutId id="2147490300" r:id="rId8"/>
    <p:sldLayoutId id="2147490301" r:id="rId9"/>
    <p:sldLayoutId id="2147490302" r:id="rId10"/>
    <p:sldLayoutId id="214749030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F564B52-FBFF-4373-8BE4-A874FEF817F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1DCA536-C5FB-4C15-A57D-6AF87581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04" r:id="rId1"/>
    <p:sldLayoutId id="2147490305" r:id="rId2"/>
    <p:sldLayoutId id="2147490306" r:id="rId3"/>
    <p:sldLayoutId id="2147490307" r:id="rId4"/>
    <p:sldLayoutId id="2147490308" r:id="rId5"/>
    <p:sldLayoutId id="2147490309" r:id="rId6"/>
    <p:sldLayoutId id="2147490265" r:id="rId7"/>
    <p:sldLayoutId id="2147490310" r:id="rId8"/>
    <p:sldLayoutId id="2147490266" r:id="rId9"/>
    <p:sldLayoutId id="2147490267" r:id="rId10"/>
    <p:sldLayoutId id="2147490311" r:id="rId11"/>
    <p:sldLayoutId id="2147490312" r:id="rId12"/>
    <p:sldLayoutId id="2147490268" r:id="rId13"/>
    <p:sldLayoutId id="2147490313" r:id="rId14"/>
    <p:sldLayoutId id="2147490314" r:id="rId15"/>
    <p:sldLayoutId id="2147490315" r:id="rId16"/>
    <p:sldLayoutId id="2147490316" r:id="rId17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668C609-FC55-436C-861F-50531031EA55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33A4F3-6929-4833-8714-4FC10C6FF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17" r:id="rId1"/>
    <p:sldLayoutId id="2147490318" r:id="rId2"/>
    <p:sldLayoutId id="2147490319" r:id="rId3"/>
    <p:sldLayoutId id="2147490320" r:id="rId4"/>
    <p:sldLayoutId id="2147490321" r:id="rId5"/>
    <p:sldLayoutId id="2147490322" r:id="rId6"/>
    <p:sldLayoutId id="2147490323" r:id="rId7"/>
    <p:sldLayoutId id="2147490324" r:id="rId8"/>
    <p:sldLayoutId id="2147490325" r:id="rId9"/>
    <p:sldLayoutId id="2147490326" r:id="rId10"/>
    <p:sldLayoutId id="2147490327" r:id="rId11"/>
    <p:sldLayoutId id="2147490328" r:id="rId12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8FEA7F8-4CB1-4824-8587-64F7B045275F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E655940-8E85-4601-ABFF-D193D8660DB1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626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30" r:id="rId1"/>
    <p:sldLayoutId id="2147490331" r:id="rId2"/>
    <p:sldLayoutId id="2147490332" r:id="rId3"/>
    <p:sldLayoutId id="2147490333" r:id="rId4"/>
    <p:sldLayoutId id="2147490334" r:id="rId5"/>
    <p:sldLayoutId id="2147490335" r:id="rId6"/>
    <p:sldLayoutId id="2147490336" r:id="rId7"/>
    <p:sldLayoutId id="2147490337" r:id="rId8"/>
    <p:sldLayoutId id="2147490338" r:id="rId9"/>
    <p:sldLayoutId id="2147490339" r:id="rId10"/>
    <p:sldLayoutId id="2147490340" r:id="rId11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5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7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19550" y="4105147"/>
            <a:ext cx="4400551" cy="1244199"/>
          </a:xfrm>
          <a:prstGeom prst="wedgeRoundRectCallout">
            <a:avLst>
              <a:gd name="adj1" fmla="val -61177"/>
              <a:gd name="adj2" fmla="val -186856"/>
              <a:gd name="adj3" fmla="val 16667"/>
            </a:avLst>
          </a:prstGeom>
          <a:noFill/>
          <a:ln w="101600" cap="sq" cmpd="dbl" algn="ctr">
            <a:solidFill>
              <a:srgbClr val="0000FF"/>
            </a:solidFill>
            <a:prstDash val="solid"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124">
              <a:defRPr/>
            </a:pPr>
            <a:endParaRPr lang="en-US" sz="3000" b="1" kern="0" dirty="0" smtClean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5195" y="4176496"/>
            <a:ext cx="3810000" cy="109223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/>
            <a:r>
              <a:rPr lang="bn-IN" sz="1400" b="1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202" y="283456"/>
            <a:ext cx="4969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72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72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865214"/>
            <a:ext cx="3810000" cy="36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4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4-Point Star 7"/>
          <p:cNvSpPr/>
          <p:nvPr/>
        </p:nvSpPr>
        <p:spPr>
          <a:xfrm>
            <a:off x="1955800" y="511175"/>
            <a:ext cx="4908550" cy="938213"/>
          </a:xfrm>
          <a:prstGeom prst="star24">
            <a:avLst/>
          </a:prstGeom>
          <a:solidFill>
            <a:srgbClr val="5D739A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487" y="564448"/>
            <a:ext cx="23622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0316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Ribbon 5">
            <a:hlinkClick r:id="" action="ppaction://noaction"/>
          </p:cNvPr>
          <p:cNvSpPr/>
          <p:nvPr/>
        </p:nvSpPr>
        <p:spPr>
          <a:xfrm>
            <a:off x="5056094" y="1963271"/>
            <a:ext cx="3599290" cy="1166972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না পারলে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এখানে ক্লিক কর </a:t>
            </a:r>
            <a:endParaRPr lang="en-US" sz="2800" b="1" u="sng" dirty="0">
              <a:ln>
                <a:solidFill>
                  <a:srgbClr val="00FFFF"/>
                </a:solidFill>
              </a:ln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4655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43000" y="4724400"/>
            <a:ext cx="693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 dirty="0">
                <a:latin typeface="NikoshBAN" pitchFamily="2" charset="0"/>
                <a:cs typeface="NikoshBAN" pitchFamily="2" charset="0"/>
              </a:rPr>
              <a:t>       পড়ন্ত বস্তুর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ক্ষত্রে গতির সমীকরণ গুলি লেখ।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834">
        <p15:prstTrans prst="peelOff"/>
      </p:transition>
    </mc:Choice>
    <mc:Fallback xmlns="">
      <p:transition spd="slow" advTm="228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8825" y="1601791"/>
            <a:ext cx="33686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ভূপৃষ্ঠে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ত্বরণের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2932" y="1601790"/>
            <a:ext cx="37179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ত্বরণের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51838" y="228600"/>
            <a:ext cx="49130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bn-IN" altLang="en-US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ভূ-পৃষ্ঠে পড়ন্ত বস্তুর </a:t>
            </a:r>
            <a:r>
              <a:rPr lang="en-US" altLang="en-US" sz="32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altLang="en-US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altLang="en-US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2657" y="4679566"/>
            <a:ext cx="3483428" cy="5847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8142" y="2771341"/>
            <a:ext cx="3483428" cy="997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89284" y="2186566"/>
            <a:ext cx="2895600" cy="5847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4038" y="3668094"/>
            <a:ext cx="3483428" cy="101431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4038" y="2198835"/>
            <a:ext cx="2895600" cy="58477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25397" y="2895600"/>
            <a:ext cx="3483428" cy="99732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6778" y="3665249"/>
            <a:ext cx="3483428" cy="1014317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6178" y="4679566"/>
            <a:ext cx="3483428" cy="58477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1838" y="5714999"/>
            <a:ext cx="5439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এক্ষেত্রে  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a=g , s=h </a:t>
            </a:r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বসা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নো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3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507">
            <a:off x="1183316" y="610628"/>
            <a:ext cx="2823165" cy="22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16" y="648230"/>
            <a:ext cx="24685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7213"/>
            <a:ext cx="4876800" cy="340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58166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আমাদের উপর সহায় হউন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আজ এ পর্যন্তই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খোদা হাফেজ।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33650"/>
            <a:ext cx="69342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892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WordArt 3" descr="White marble"/>
          <p:cNvSpPr>
            <a:spLocks noChangeArrowheads="1" noChangeShapeType="1" noTextEdit="1"/>
          </p:cNvSpPr>
          <p:nvPr/>
        </p:nvSpPr>
        <p:spPr bwMode="auto">
          <a:xfrm>
            <a:off x="676835" y="152400"/>
            <a:ext cx="8458200" cy="2438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lang="bn-IN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 panose="020B0604020202020204" pitchFamily="34" charset="0"/>
              </a:rPr>
              <a:t> 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 panose="020B0604020202020204" pitchFamily="34" charset="0"/>
            </a:endParaRP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2391335" y="2590800"/>
            <a:ext cx="5029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>
              <a:defRPr/>
            </a:pP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</a:rPr>
              <a:t> 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</a:endParaRPr>
          </a:p>
        </p:txBody>
      </p:sp>
      <p:sp>
        <p:nvSpPr>
          <p:cNvPr id="65541" name="WordArt 5"/>
          <p:cNvSpPr>
            <a:spLocks noChangeArrowheads="1" noChangeShapeType="1" noTextEdit="1"/>
          </p:cNvSpPr>
          <p:nvPr/>
        </p:nvSpPr>
        <p:spPr bwMode="auto">
          <a:xfrm>
            <a:off x="1219200" y="4648200"/>
            <a:ext cx="73914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</a:p>
        </p:txBody>
      </p:sp>
    </p:spTree>
    <p:extLst>
      <p:ext uri="{BB962C8B-B14F-4D97-AF65-F5344CB8AC3E}">
        <p14:creationId xmlns:p14="http://schemas.microsoft.com/office/powerpoint/2010/main" val="1270437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672352" y="471969"/>
            <a:ext cx="1905480" cy="6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8582"/>
            <a:ext cx="7620000" cy="495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621731" y="3145624"/>
            <a:ext cx="4288779" cy="2089162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44" b="1" kern="0" spc="44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44" b="1" kern="0" spc="44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sz="2844" b="1" kern="0" spc="44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1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2133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13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13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133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13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133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213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1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13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213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2133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13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133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3326153"/>
            <a:ext cx="2819401" cy="1699568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44" b="1" spc="44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44" b="1" spc="44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844" b="1" spc="44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44" b="1" spc="44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44" b="1" spc="44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-১ </a:t>
            </a: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০৩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৯০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  </a:t>
            </a:r>
          </a:p>
          <a:p>
            <a:pPr>
              <a:defRPr/>
            </a:pPr>
            <a:endParaRPr lang="bn-BD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1934080" y="4493111"/>
            <a:ext cx="481666" cy="8060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9110132" y="5729850"/>
            <a:ext cx="9122638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83" y="1573554"/>
            <a:ext cx="1524000" cy="1752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পদার্থবিজ্ঞান ১ম পত্র শাহজাহান তপন pdf [Edition 2023] | Physics 1st paper shahjahan  tapan pdf downloa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5982" r="53877" b="6241"/>
          <a:stretch/>
        </p:blipFill>
        <p:spPr bwMode="auto">
          <a:xfrm>
            <a:off x="5781836" y="1791311"/>
            <a:ext cx="1130404" cy="148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46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7500" y="533400"/>
            <a:ext cx="1371600" cy="1143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35500" y="538163"/>
            <a:ext cx="6858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4100" y="4648200"/>
            <a:ext cx="61722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89064" y="500063"/>
            <a:ext cx="472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35675" y="537949"/>
            <a:ext cx="0" cy="41102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entagon 12"/>
          <p:cNvSpPr/>
          <p:nvPr/>
        </p:nvSpPr>
        <p:spPr>
          <a:xfrm flipH="1">
            <a:off x="6613525" y="344488"/>
            <a:ext cx="1450975" cy="3413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bn-IN" altLang="en-US" sz="24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bn-IN" altLang="en-US" sz="2400" b="1" dirty="0">
                <a:solidFill>
                  <a:srgbClr val="003300"/>
                </a:solidFill>
                <a:latin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v ∞ t</a:t>
            </a:r>
            <a:b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</a:b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32" y="5295899"/>
            <a:ext cx="8016935" cy="139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527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378">
        <p15:prstTrans prst="peelOff"/>
      </p:transition>
    </mc:Choice>
    <mc:Fallback xmlns="">
      <p:transition spd="slow" advTm="503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19796E-7 L 0.00573 0.59112 " pathEditMode="relative" rAng="0" ptsTypes="AA">
                                      <p:cBhvr>
                                        <p:cTn id="3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9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23312E-7 L -3.33333E-6 0.44403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022E-6 L 0.00416 0.50995 " pathEditMode="relative" rAng="0" ptsTypes="AA">
                                      <p:cBhvr>
                                        <p:cTn id="4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66700"/>
            <a:ext cx="85344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685800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6386" y="1569113"/>
            <a:ext cx="3863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kern="0" dirty="0">
                <a:blipFill>
                  <a:blip r:embed="rId4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</a:t>
            </a:r>
            <a:r>
              <a:rPr lang="en-US" sz="2800" kern="0" dirty="0" err="1" smtClean="0">
                <a:blipFill>
                  <a:blip r:embed="rId4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kern="0" dirty="0" smtClean="0">
                <a:blipFill>
                  <a:blip r:embed="rId4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4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2800" kern="0" dirty="0" smtClean="0">
                <a:blipFill>
                  <a:blip r:embed="rId4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4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bn-IN" sz="2800" kern="0" dirty="0" smtClean="0">
                <a:blipFill>
                  <a:blip r:embed="rId4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" kern="0" dirty="0">
              <a:solidFill>
                <a:sysClr val="windowText" lastClr="000000"/>
              </a:solidFill>
              <a:latin typeface="Verdan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250">
        <p15:prstTrans prst="peelOff"/>
      </p:transition>
    </mc:Choice>
    <mc:Fallback xmlns="">
      <p:transition spd="slow" advTm="23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76467" y="676192"/>
            <a:ext cx="2235380" cy="1033696"/>
            <a:chOff x="3200083" y="500297"/>
            <a:chExt cx="2743833" cy="1600199"/>
          </a:xfrm>
          <a:noFill/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083" y="500297"/>
              <a:ext cx="2743833" cy="1600199"/>
            </a:xfrm>
            <a:prstGeom prst="rect">
              <a:avLst/>
            </a:prstGeom>
            <a:grpFill/>
          </p:spPr>
        </p:pic>
        <p:sp>
          <p:nvSpPr>
            <p:cNvPr id="3" name="TextBox 2"/>
            <p:cNvSpPr txBox="1"/>
            <p:nvPr/>
          </p:nvSpPr>
          <p:spPr>
            <a:xfrm>
              <a:off x="3364027" y="738294"/>
              <a:ext cx="1219199" cy="64633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শিখন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01835" y="738294"/>
              <a:ext cx="991097" cy="100054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Horizontal Scroll 4"/>
          <p:cNvSpPr/>
          <p:nvPr/>
        </p:nvSpPr>
        <p:spPr>
          <a:xfrm>
            <a:off x="434975" y="1038225"/>
            <a:ext cx="8229600" cy="4757738"/>
          </a:xfrm>
          <a:prstGeom prst="horizontalScroll">
            <a:avLst/>
          </a:prstGeom>
          <a:pattFill prst="dkUpDiag">
            <a:fgClr>
              <a:srgbClr val="C00000"/>
            </a:fgClr>
            <a:bgClr>
              <a:schemeClr val="bg1"/>
            </a:bgClr>
          </a:patt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2918" y="1987444"/>
            <a:ext cx="420892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2256" y="3076827"/>
            <a:ext cx="8577544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ভূ-পৃষ্ঠে পড়ন্ত বস্তুর গতির সমীকরণ  প্রতিপাদন করতে পারবে।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2256" y="3542455"/>
            <a:ext cx="7411798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sz="2800" b="1" dirty="0">
                <a:solidFill>
                  <a:prstClr val="black"/>
                </a:solidFill>
                <a:latin typeface="Calibri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ভূ-পৃষ্ঠ  থেকে উপরে উঠার ক্ষেত্রে গতির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সমীকরণ প্রতিপাদন করতে পারবে।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563813"/>
            <a:ext cx="6689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পড়ন্ত </a:t>
            </a:r>
            <a:r>
              <a:rPr lang="bn-IN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বস্তুর </a:t>
            </a:r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সূত্র কী তা </a:t>
            </a:r>
            <a:r>
              <a:rPr lang="bn-IN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 পারবে ।  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817">
        <p15:prstTrans prst="peelOff"/>
      </p:transition>
    </mc:Choice>
    <mc:Fallback xmlns="">
      <p:transition spd="slow" advTm="248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7500" y="533400"/>
            <a:ext cx="1371600" cy="1143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35500" y="538163"/>
            <a:ext cx="6858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4100" y="4648200"/>
            <a:ext cx="61722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5181600"/>
            <a:ext cx="792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 sz="2400" b="1" u="sng" dirty="0" err="1">
                <a:solidFill>
                  <a:srgbClr val="FF0000"/>
                </a:solidFill>
              </a:rPr>
              <a:t>wØZxq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m~Î</a:t>
            </a:r>
            <a:r>
              <a:rPr lang="en-US" altLang="en-US" sz="2400" b="1" dirty="0">
                <a:solidFill>
                  <a:srgbClr val="FF0000"/>
                </a:solidFill>
              </a:rPr>
              <a:t> t </a:t>
            </a:r>
            <a:r>
              <a:rPr lang="en-US" altLang="en-US" sz="2400" b="1" dirty="0" err="1">
                <a:solidFill>
                  <a:srgbClr val="003300"/>
                </a:solidFill>
              </a:rPr>
              <a:t>w¯’i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Ae</a:t>
            </a:r>
            <a:r>
              <a:rPr lang="en-US" altLang="en-US" sz="2400" b="1" dirty="0">
                <a:solidFill>
                  <a:srgbClr val="003300"/>
                </a:solidFill>
              </a:rPr>
              <a:t>¯’</a:t>
            </a:r>
            <a:r>
              <a:rPr lang="en-US" altLang="en-US" sz="2400" b="1" dirty="0" err="1">
                <a:solidFill>
                  <a:srgbClr val="003300"/>
                </a:solidFill>
              </a:rPr>
              <a:t>vb</a:t>
            </a:r>
            <a:r>
              <a:rPr lang="en-US" altLang="en-US" sz="2400" b="1" dirty="0">
                <a:solidFill>
                  <a:srgbClr val="003300"/>
                </a:solidFill>
              </a:rPr>
              <a:t> ‡_‡K </a:t>
            </a:r>
            <a:r>
              <a:rPr lang="en-US" altLang="en-US" sz="2400" b="1" dirty="0" err="1">
                <a:solidFill>
                  <a:srgbClr val="003300"/>
                </a:solidFill>
              </a:rPr>
              <a:t>webv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evavq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cošÍ</a:t>
            </a:r>
            <a:r>
              <a:rPr lang="en-US" altLang="en-US" sz="2400" b="1" dirty="0">
                <a:solidFill>
                  <a:srgbClr val="003300"/>
                </a:solidFill>
              </a:rPr>
              <a:t> e¯‘</a:t>
            </a:r>
            <a:r>
              <a:rPr lang="en-US" altLang="en-US" sz="2400" b="1" dirty="0" err="1">
                <a:solidFill>
                  <a:srgbClr val="003300"/>
                </a:solidFill>
              </a:rPr>
              <a:t>yi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wbw</a:t>
            </a:r>
            <a:r>
              <a:rPr lang="en-US" altLang="en-US" sz="2400" b="1" dirty="0">
                <a:solidFill>
                  <a:srgbClr val="003300"/>
                </a:solidFill>
              </a:rPr>
              <a:t>`©ó </a:t>
            </a:r>
            <a:r>
              <a:rPr lang="en-US" altLang="en-US" sz="2400" b="1" dirty="0" err="1">
                <a:solidFill>
                  <a:srgbClr val="003300"/>
                </a:solidFill>
              </a:rPr>
              <a:t>mg‡q</a:t>
            </a:r>
            <a:r>
              <a:rPr lang="en-US" altLang="en-US" sz="2400" b="1" dirty="0">
                <a:solidFill>
                  <a:srgbClr val="003300"/>
                </a:solidFill>
              </a:rPr>
              <a:t>(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t</a:t>
            </a:r>
            <a:r>
              <a:rPr lang="en-US" altLang="en-US" sz="2400" b="1" dirty="0">
                <a:solidFill>
                  <a:srgbClr val="003300"/>
                </a:solidFill>
              </a:rPr>
              <a:t>) </a:t>
            </a:r>
            <a:r>
              <a:rPr lang="en-US" altLang="en-US" sz="2400" b="1" dirty="0" err="1">
                <a:solidFill>
                  <a:srgbClr val="003300"/>
                </a:solidFill>
              </a:rPr>
              <a:t>cÖß</a:t>
            </a:r>
            <a:r>
              <a:rPr lang="en-US" altLang="en-US" sz="2400" b="1" dirty="0">
                <a:solidFill>
                  <a:srgbClr val="003300"/>
                </a:solidFill>
              </a:rPr>
              <a:t> ‡</a:t>
            </a:r>
            <a:r>
              <a:rPr lang="en-US" altLang="en-US" sz="2400" b="1" dirty="0" err="1">
                <a:solidFill>
                  <a:srgbClr val="003300"/>
                </a:solidFill>
              </a:rPr>
              <a:t>eM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endParaRPr lang="bn-IN" altLang="en-US" sz="2400" b="1" dirty="0">
              <a:solidFill>
                <a:srgbClr val="003300"/>
              </a:solidFill>
            </a:endParaRPr>
          </a:p>
          <a:p>
            <a:r>
              <a:rPr lang="en-US" altLang="en-US" sz="2400" b="1" dirty="0">
                <a:solidFill>
                  <a:srgbClr val="003300"/>
                </a:solidFill>
              </a:rPr>
              <a:t>(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v</a:t>
            </a:r>
            <a:r>
              <a:rPr lang="en-US" altLang="en-US" sz="2400" b="1" dirty="0">
                <a:solidFill>
                  <a:srgbClr val="003300"/>
                </a:solidFill>
              </a:rPr>
              <a:t>) H </a:t>
            </a:r>
            <a:r>
              <a:rPr lang="en-US" altLang="en-US" sz="2400" b="1" dirty="0" err="1">
                <a:solidFill>
                  <a:srgbClr val="003300"/>
                </a:solidFill>
              </a:rPr>
              <a:t>mg‡qi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mgvbycvwZK</a:t>
            </a:r>
            <a:r>
              <a:rPr lang="en-US" altLang="en-US" sz="2400" b="1" dirty="0">
                <a:solidFill>
                  <a:srgbClr val="003300"/>
                </a:solidFill>
              </a:rPr>
              <a:t>| A_©</a:t>
            </a:r>
            <a:r>
              <a:rPr lang="en-US" altLang="en-US" sz="2400" b="1" dirty="0" err="1">
                <a:solidFill>
                  <a:srgbClr val="003300"/>
                </a:solidFill>
              </a:rPr>
              <a:t>vr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v ∞ t</a:t>
            </a:r>
            <a:b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</a:b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89064" y="500063"/>
            <a:ext cx="472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35675" y="537949"/>
            <a:ext cx="0" cy="41102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entagon 12"/>
          <p:cNvSpPr/>
          <p:nvPr/>
        </p:nvSpPr>
        <p:spPr>
          <a:xfrm flipH="1">
            <a:off x="6613525" y="344488"/>
            <a:ext cx="1450975" cy="3413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bn-IN" altLang="en-US" sz="24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bn-IN" altLang="en-US" sz="2400" b="1" dirty="0">
                <a:solidFill>
                  <a:srgbClr val="003300"/>
                </a:solidFill>
                <a:latin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v ∞ t</a:t>
            </a:r>
            <a:b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</a:b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309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378">
        <p15:prstTrans prst="peelOff"/>
      </p:transition>
    </mc:Choice>
    <mc:Fallback xmlns="">
      <p:transition spd="slow" advTm="503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19796E-7 L 0.00573 0.59112 " pathEditMode="relative" rAng="0" ptsTypes="AA">
                                      <p:cBhvr>
                                        <p:cTn id="3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9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23312E-7 L -3.33333E-6 0.44403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022E-6 L 0.00416 0.50995 " pathEditMode="relative" rAng="0" ptsTypes="AA">
                                      <p:cBhvr>
                                        <p:cTn id="4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6687" y="1313658"/>
            <a:ext cx="33686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ভূপৃষ্ঠে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ত্বরণের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98929" y="1355348"/>
            <a:ext cx="37179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ত্বরণের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81200" y="550654"/>
            <a:ext cx="54766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bn-IN" altLang="en-US" sz="36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ভূ-পৃষ্ঠে পড়ন্ত বস্তুর </a:t>
            </a:r>
            <a:r>
              <a:rPr lang="en-US" altLang="en-US" sz="36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altLang="en-US" sz="36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altLang="en-US" sz="36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2657" y="4679566"/>
            <a:ext cx="3483428" cy="5847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8142" y="2771341"/>
            <a:ext cx="3483428" cy="997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89284" y="2186566"/>
            <a:ext cx="2895600" cy="5847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4038" y="3668094"/>
            <a:ext cx="3483428" cy="101431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4038" y="2198835"/>
            <a:ext cx="2895600" cy="58477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25397" y="2895600"/>
            <a:ext cx="3483428" cy="99732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6778" y="3665249"/>
            <a:ext cx="3483428" cy="1014317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6178" y="4679566"/>
            <a:ext cx="3483428" cy="58477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1838" y="5714999"/>
            <a:ext cx="5439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এক্ষেত্রে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a=g , s=h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বসা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971800" y="1894178"/>
            <a:ext cx="228600" cy="391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229265" y="1898433"/>
            <a:ext cx="228600" cy="391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371600" y="2748903"/>
            <a:ext cx="228600" cy="391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715000" y="2748903"/>
            <a:ext cx="228600" cy="391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1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2" grpId="0"/>
      <p:bldP spid="3" grpId="0" animBg="1"/>
      <p:bldP spid="18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8825" y="1354138"/>
            <a:ext cx="33686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ভূপৃষ্ঠে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মন্দনের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6500" y="1343025"/>
            <a:ext cx="37179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মন্দনের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67357" y="381427"/>
            <a:ext cx="61617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bn-IN" altLang="en-US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ভূ-পৃষ্ঠ হতে </a:t>
            </a:r>
            <a:r>
              <a:rPr lang="bn-IN" altLang="en-US" sz="36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bn-IN" altLang="en-US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উঠার ক্ষেত্রে </a:t>
            </a:r>
            <a:r>
              <a:rPr lang="en-US" altLang="en-US" sz="32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altLang="en-US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altLang="en-US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2657" y="4679566"/>
            <a:ext cx="3483428" cy="5847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8142" y="2771341"/>
            <a:ext cx="3483428" cy="997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89284" y="2186566"/>
            <a:ext cx="2895600" cy="5847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4038" y="3668094"/>
            <a:ext cx="3483428" cy="101431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4038" y="2198835"/>
            <a:ext cx="2895600" cy="58477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25397" y="2895600"/>
            <a:ext cx="3483428" cy="99732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6778" y="3665249"/>
            <a:ext cx="3483428" cy="1014317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6178" y="4679566"/>
            <a:ext cx="3483428" cy="58477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71489" y="5556913"/>
            <a:ext cx="5753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এক্ষেত্রে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a=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g , s=h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বসা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90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1.5|1|1.1|2|1.2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1.5|1|1.1|2|1.2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>
          <a:blip xmlns:r="http://schemas.openxmlformats.org/officeDocument/2006/relationships" r:embed="rId1"/>
          <a:stretch>
            <a:fillRect b="-12458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2644</TotalTime>
  <Words>331</Words>
  <Application>Microsoft Office PowerPoint</Application>
  <PresentationFormat>On-screen Show (4:3)</PresentationFormat>
  <Paragraphs>79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Calibri Light</vt:lpstr>
      <vt:lpstr>Verdana</vt:lpstr>
      <vt:lpstr>Calibri</vt:lpstr>
      <vt:lpstr>Book Antiqua</vt:lpstr>
      <vt:lpstr>NikoshBAN</vt:lpstr>
      <vt:lpstr>Wingdings 2</vt:lpstr>
      <vt:lpstr>Wingdings</vt:lpstr>
      <vt:lpstr>Arial</vt:lpstr>
      <vt:lpstr>SutonnyMJ</vt:lpstr>
      <vt:lpstr>Vrinda</vt:lpstr>
      <vt:lpstr>Times New Roman</vt:lpstr>
      <vt:lpstr>Garamond</vt:lpstr>
      <vt:lpstr>Office Theme</vt:lpstr>
      <vt:lpstr>2_Organic</vt:lpstr>
      <vt:lpstr>1_Aspect</vt:lpstr>
      <vt:lpstr>Organic</vt:lpstr>
      <vt:lpstr>5_Office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w`¦Zxq Aa¨vq MwZ (MOTION)</dc:title>
  <dc:creator>bijoy</dc:creator>
  <cp:lastModifiedBy>user</cp:lastModifiedBy>
  <cp:revision>508</cp:revision>
  <dcterms:created xsi:type="dcterms:W3CDTF">2013-01-23T16:25:14Z</dcterms:created>
  <dcterms:modified xsi:type="dcterms:W3CDTF">2024-12-03T15:48:34Z</dcterms:modified>
</cp:coreProperties>
</file>